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84" d="100"/>
          <a:sy n="84" d="100"/>
        </p:scale>
        <p:origin x="9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F40BB-83E1-43F4-AAB3-171A5E3981FC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A967D-0218-4C53-B5DC-1930D3256CC9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8507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F40BB-83E1-43F4-AAB3-171A5E3981FC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A967D-0218-4C53-B5DC-1930D3256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275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F40BB-83E1-43F4-AAB3-171A5E3981FC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A967D-0218-4C53-B5DC-1930D3256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3378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F40BB-83E1-43F4-AAB3-171A5E3981FC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A967D-0218-4C53-B5DC-1930D3256CC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277123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F40BB-83E1-43F4-AAB3-171A5E3981FC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A967D-0218-4C53-B5DC-1930D3256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222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F40BB-83E1-43F4-AAB3-171A5E3981FC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A967D-0218-4C53-B5DC-1930D3256CC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517053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F40BB-83E1-43F4-AAB3-171A5E3981FC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A967D-0218-4C53-B5DC-1930D3256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3618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F40BB-83E1-43F4-AAB3-171A5E3981FC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A967D-0218-4C53-B5DC-1930D3256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578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F40BB-83E1-43F4-AAB3-171A5E3981FC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A967D-0218-4C53-B5DC-1930D3256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710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F40BB-83E1-43F4-AAB3-171A5E3981FC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A967D-0218-4C53-B5DC-1930D3256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62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F40BB-83E1-43F4-AAB3-171A5E3981FC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A967D-0218-4C53-B5DC-1930D3256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835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F40BB-83E1-43F4-AAB3-171A5E3981FC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A967D-0218-4C53-B5DC-1930D3256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61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F40BB-83E1-43F4-AAB3-171A5E3981FC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A967D-0218-4C53-B5DC-1930D3256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462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F40BB-83E1-43F4-AAB3-171A5E3981FC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A967D-0218-4C53-B5DC-1930D3256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140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F40BB-83E1-43F4-AAB3-171A5E3981FC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A967D-0218-4C53-B5DC-1930D3256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503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F40BB-83E1-43F4-AAB3-171A5E3981FC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A967D-0218-4C53-B5DC-1930D3256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822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F40BB-83E1-43F4-AAB3-171A5E3981FC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A967D-0218-4C53-B5DC-1930D3256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044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00F40BB-83E1-43F4-AAB3-171A5E3981FC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EDA967D-0218-4C53-B5DC-1930D3256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7365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Sounder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By: Kaleb</a:t>
            </a:r>
          </a:p>
        </p:txBody>
      </p:sp>
    </p:spTree>
    <p:extLst>
      <p:ext uri="{BB962C8B-B14F-4D97-AF65-F5344CB8AC3E}">
        <p14:creationId xmlns:p14="http://schemas.microsoft.com/office/powerpoint/2010/main" val="4291706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Every day Living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 had to get up every day and walk eight miles to school.</a:t>
            </a:r>
          </a:p>
          <a:p>
            <a:r>
              <a:rPr lang="en-US" dirty="0"/>
              <a:t>He still didn’t have a good education his parents and him cant even read.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735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The House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 lives in a house that is almost like a village with different families living together.</a:t>
            </a:r>
          </a:p>
          <a:p>
            <a:r>
              <a:rPr lang="en-US" dirty="0"/>
              <a:t>They all take care of each other and help each other to live together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139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Getting Food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 goes hunting with his dog Sounder to get food.</a:t>
            </a:r>
          </a:p>
          <a:p>
            <a:r>
              <a:rPr lang="en-US" dirty="0"/>
              <a:t>They have a garden to get food also.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678557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14</TotalTime>
  <Words>91</Words>
  <Application>Microsoft Office PowerPoint</Application>
  <PresentationFormat>Widescreen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Century Gothic</vt:lpstr>
      <vt:lpstr>Wingdings 3</vt:lpstr>
      <vt:lpstr>Slice</vt:lpstr>
      <vt:lpstr>Sounder</vt:lpstr>
      <vt:lpstr>Every day Living</vt:lpstr>
      <vt:lpstr>The House</vt:lpstr>
      <vt:lpstr>Getting Food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Sounder</dc:title>
  <dc:creator>Kenny Swisher</dc:creator>
  <cp:lastModifiedBy>Patricia Miller</cp:lastModifiedBy>
  <cp:revision>3</cp:revision>
  <dcterms:created xsi:type="dcterms:W3CDTF">2016-04-06T02:04:46Z</dcterms:created>
  <dcterms:modified xsi:type="dcterms:W3CDTF">2016-05-11T12:50:26Z</dcterms:modified>
</cp:coreProperties>
</file>