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CE1F2D-3322-4D40-8C6B-FACC243F85D8}" type="datetimeFigureOut">
              <a:rPr lang="en-US" smtClean="0"/>
              <a:pPr/>
              <a:t>5/11/2016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C3AADE5-F151-42EC-88FC-31C0C4D7E8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CE1F2D-3322-4D40-8C6B-FACC243F85D8}"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AADE5-F151-42EC-88FC-31C0C4D7E8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CE1F2D-3322-4D40-8C6B-FACC243F85D8}"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AADE5-F151-42EC-88FC-31C0C4D7E8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CE1F2D-3322-4D40-8C6B-FACC243F85D8}"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AADE5-F151-42EC-88FC-31C0C4D7E868}"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0CE1F2D-3322-4D40-8C6B-FACC243F85D8}" type="datetimeFigureOut">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AADE5-F151-42EC-88FC-31C0C4D7E86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CE1F2D-3322-4D40-8C6B-FACC243F85D8}" type="datetimeFigureOut">
              <a:rPr lang="en-US" smtClean="0"/>
              <a:pPr/>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AADE5-F151-42EC-88FC-31C0C4D7E868}"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0CE1F2D-3322-4D40-8C6B-FACC243F85D8}" type="datetimeFigureOut">
              <a:rPr lang="en-US" smtClean="0"/>
              <a:pPr/>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AADE5-F151-42EC-88FC-31C0C4D7E8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CE1F2D-3322-4D40-8C6B-FACC243F85D8}" type="datetimeFigureOut">
              <a:rPr lang="en-US" smtClean="0"/>
              <a:pPr/>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AADE5-F151-42EC-88FC-31C0C4D7E868}"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E1F2D-3322-4D40-8C6B-FACC243F85D8}" type="datetimeFigureOut">
              <a:rPr lang="en-US" smtClean="0"/>
              <a:pPr/>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AADE5-F151-42EC-88FC-31C0C4D7E8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0CE1F2D-3322-4D40-8C6B-FACC243F85D8}" type="datetimeFigureOut">
              <a:rPr lang="en-US" smtClean="0"/>
              <a:pPr/>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AADE5-F151-42EC-88FC-31C0C4D7E8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CE1F2D-3322-4D40-8C6B-FACC243F85D8}" type="datetimeFigureOut">
              <a:rPr lang="en-US" smtClean="0"/>
              <a:pPr/>
              <a:t>5/11/2016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C3AADE5-F151-42EC-88FC-31C0C4D7E86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CE1F2D-3322-4D40-8C6B-FACC243F85D8}" type="datetimeFigureOut">
              <a:rPr lang="en-US" smtClean="0"/>
              <a:pPr/>
              <a:t>5/11/2016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3AADE5-F151-42EC-88FC-31C0C4D7E8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362200"/>
            <a:ext cx="6019800" cy="1143961"/>
          </a:xfrm>
        </p:spPr>
        <p:style>
          <a:lnRef idx="2">
            <a:schemeClr val="accent1"/>
          </a:lnRef>
          <a:fillRef idx="1">
            <a:schemeClr val="lt1"/>
          </a:fillRef>
          <a:effectRef idx="0">
            <a:schemeClr val="accent1"/>
          </a:effectRef>
          <a:fontRef idx="minor">
            <a:schemeClr val="dk1"/>
          </a:fontRef>
        </p:style>
        <p:txBody>
          <a:bodyPr/>
          <a:lstStyle/>
          <a:p>
            <a:r>
              <a:rPr lang="en-US" dirty="0"/>
              <a:t>The Friendship Doll </a:t>
            </a:r>
          </a:p>
        </p:txBody>
      </p:sp>
      <p:sp>
        <p:nvSpPr>
          <p:cNvPr id="3" name="Subtitle 2"/>
          <p:cNvSpPr>
            <a:spLocks noGrp="1"/>
          </p:cNvSpPr>
          <p:nvPr>
            <p:ph type="subTitle" idx="1"/>
          </p:nvPr>
        </p:nvSpPr>
        <p:spPr>
          <a:xfrm>
            <a:off x="2514600" y="3611607"/>
            <a:ext cx="3276600" cy="1199704"/>
          </a:xfrm>
        </p:spPr>
        <p:txBody>
          <a:bodyPr/>
          <a:lstStyle/>
          <a:p>
            <a:r>
              <a:rPr lang="en-US" dirty="0"/>
              <a:t>By: Kirby Larson</a:t>
            </a:r>
          </a:p>
        </p:txBody>
      </p:sp>
      <p:pic>
        <p:nvPicPr>
          <p:cNvPr id="13314" name="Picture 2" descr="https://sp.yimg.com/xj/th?id=OIP.M43eadb9237f75ae27e05eeaf2c5e9d95o0&amp;pid=15.1&amp;P=0&amp;w=300&amp;h=300"/>
          <p:cNvPicPr>
            <a:picLocks noChangeAspect="1" noChangeArrowheads="1"/>
          </p:cNvPicPr>
          <p:nvPr/>
        </p:nvPicPr>
        <p:blipFill>
          <a:blip r:embed="rId2" cstate="print"/>
          <a:srcRect/>
          <a:stretch>
            <a:fillRect/>
          </a:stretch>
        </p:blipFill>
        <p:spPr bwMode="auto">
          <a:xfrm>
            <a:off x="0" y="1219200"/>
            <a:ext cx="1905000" cy="2774272"/>
          </a:xfrm>
          <a:prstGeom prst="rect">
            <a:avLst/>
          </a:prstGeom>
          <a:noFill/>
        </p:spPr>
      </p:pic>
    </p:spTree>
  </p:cSld>
  <p:clrMapOvr>
    <a:masterClrMapping/>
  </p:clrMapOvr>
  <p:transition advTm="3791">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The 2 main religions are Shinto and Buddhism.</a:t>
            </a:r>
          </a:p>
        </p:txBody>
      </p:sp>
      <p:sp>
        <p:nvSpPr>
          <p:cNvPr id="3" name="Title 2"/>
          <p:cNvSpPr>
            <a:spLocks noGrp="1"/>
          </p:cNvSpPr>
          <p:nvPr>
            <p:ph type="title"/>
          </p:nvPr>
        </p:nvSpPr>
        <p:spPr/>
        <p:txBody>
          <a:bodyPr>
            <a:normAutofit/>
          </a:bodyPr>
          <a:lstStyle/>
          <a:p>
            <a:r>
              <a:rPr lang="en-US" sz="5400" dirty="0"/>
              <a:t>Religion</a:t>
            </a:r>
          </a:p>
        </p:txBody>
      </p:sp>
    </p:spTree>
  </p:cSld>
  <p:clrMapOvr>
    <a:masterClrMapping/>
  </p:clrMapOvr>
  <p:transition advTm="2823">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The main language is Japanese.</a:t>
            </a:r>
          </a:p>
        </p:txBody>
      </p:sp>
      <p:sp>
        <p:nvSpPr>
          <p:cNvPr id="3" name="Title 2"/>
          <p:cNvSpPr>
            <a:spLocks noGrp="1"/>
          </p:cNvSpPr>
          <p:nvPr>
            <p:ph type="title"/>
          </p:nvPr>
        </p:nvSpPr>
        <p:spPr/>
        <p:txBody>
          <a:bodyPr>
            <a:normAutofit fontScale="90000"/>
          </a:bodyPr>
          <a:lstStyle/>
          <a:p>
            <a:r>
              <a:rPr lang="en-US" sz="5400" dirty="0"/>
              <a:t>Country’s main language</a:t>
            </a:r>
          </a:p>
        </p:txBody>
      </p:sp>
    </p:spTree>
  </p:cSld>
  <p:clrMapOvr>
    <a:masterClrMapping/>
  </p:clrMapOvr>
  <p:transition advTm="1669">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sz="4800" dirty="0"/>
              <a:t>Hi-</a:t>
            </a:r>
            <a:r>
              <a:rPr lang="en-US" sz="4800" dirty="0" err="1"/>
              <a:t>yaa</a:t>
            </a:r>
            <a:endParaRPr lang="en-US" sz="4800" dirty="0"/>
          </a:p>
          <a:p>
            <a:r>
              <a:rPr lang="en-US" sz="4800" dirty="0"/>
              <a:t>Goodbye-</a:t>
            </a:r>
            <a:r>
              <a:rPr lang="en-US" sz="4800" dirty="0" err="1"/>
              <a:t>sayonora</a:t>
            </a:r>
            <a:endParaRPr lang="en-US" sz="4800" dirty="0"/>
          </a:p>
          <a:p>
            <a:r>
              <a:rPr lang="en-US" sz="4800" dirty="0"/>
              <a:t>Good-</a:t>
            </a:r>
            <a:r>
              <a:rPr lang="en-US" sz="4800" dirty="0" err="1"/>
              <a:t>genki</a:t>
            </a:r>
            <a:r>
              <a:rPr lang="en-US" sz="4800" dirty="0"/>
              <a:t> </a:t>
            </a:r>
            <a:r>
              <a:rPr lang="en-US" sz="4800" dirty="0" err="1"/>
              <a:t>desu</a:t>
            </a:r>
            <a:endParaRPr lang="en-US" sz="4800" dirty="0"/>
          </a:p>
          <a:p>
            <a:r>
              <a:rPr lang="en-US" sz="4800" dirty="0"/>
              <a:t>Thank you-</a:t>
            </a:r>
            <a:r>
              <a:rPr lang="en-US" sz="4800" dirty="0" err="1"/>
              <a:t>arigatou</a:t>
            </a:r>
            <a:endParaRPr lang="en-US" sz="4800" dirty="0"/>
          </a:p>
          <a:p>
            <a:r>
              <a:rPr lang="en-US" sz="4800" dirty="0"/>
              <a:t>Your welcome-</a:t>
            </a:r>
            <a:r>
              <a:rPr lang="en-US" sz="4800" dirty="0" err="1"/>
              <a:t>oou</a:t>
            </a:r>
            <a:r>
              <a:rPr lang="en-US" sz="4800" dirty="0"/>
              <a:t> </a:t>
            </a:r>
            <a:r>
              <a:rPr lang="en-US" sz="4800" dirty="0" err="1"/>
              <a:t>itashi</a:t>
            </a:r>
            <a:r>
              <a:rPr lang="en-US" sz="4800" dirty="0"/>
              <a:t> </a:t>
            </a:r>
            <a:r>
              <a:rPr lang="en-US" sz="4800" dirty="0" err="1"/>
              <a:t>mashite</a:t>
            </a:r>
            <a:endParaRPr lang="en-US" sz="4800" dirty="0"/>
          </a:p>
          <a:p>
            <a:endParaRPr lang="en-US" sz="4800" dirty="0"/>
          </a:p>
          <a:p>
            <a:endParaRPr lang="en-US" sz="4800" dirty="0"/>
          </a:p>
        </p:txBody>
      </p:sp>
      <p:sp>
        <p:nvSpPr>
          <p:cNvPr id="3" name="Title 2"/>
          <p:cNvSpPr>
            <a:spLocks noGrp="1"/>
          </p:cNvSpPr>
          <p:nvPr>
            <p:ph type="title"/>
          </p:nvPr>
        </p:nvSpPr>
        <p:spPr/>
        <p:txBody>
          <a:bodyPr>
            <a:normAutofit fontScale="90000"/>
          </a:bodyPr>
          <a:lstStyle/>
          <a:p>
            <a:r>
              <a:rPr lang="en-US" sz="5400" dirty="0"/>
              <a:t>Words or phrases in Japanese</a:t>
            </a:r>
          </a:p>
        </p:txBody>
      </p:sp>
    </p:spTree>
  </p:cSld>
  <p:clrMapOvr>
    <a:masterClrMapping/>
  </p:clrMapOvr>
  <p:transition advTm="12511">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a:bodyPr>
          <a:lstStyle/>
          <a:p>
            <a:r>
              <a:rPr lang="en-US" sz="4400" u="sng" dirty="0"/>
              <a:t>The Friendship Doll</a:t>
            </a:r>
            <a:r>
              <a:rPr lang="en-US" sz="4400" dirty="0"/>
              <a:t> is about a doll named Miss Kanagawa, who is sent with her 57 other “sisters”  to America from Japan as Ambassadors of Friendship during The Great Depression. </a:t>
            </a:r>
            <a:endParaRPr lang="en-US" sz="4400" u="sng" dirty="0"/>
          </a:p>
        </p:txBody>
      </p:sp>
      <p:sp>
        <p:nvSpPr>
          <p:cNvPr id="3" name="Title 2"/>
          <p:cNvSpPr>
            <a:spLocks noGrp="1"/>
          </p:cNvSpPr>
          <p:nvPr>
            <p:ph type="title"/>
          </p:nvPr>
        </p:nvSpPr>
        <p:spPr/>
        <p:txBody>
          <a:bodyPr>
            <a:normAutofit fontScale="90000"/>
          </a:bodyPr>
          <a:lstStyle/>
          <a:p>
            <a:br>
              <a:rPr lang="en-US" sz="5400" dirty="0"/>
            </a:br>
            <a:r>
              <a:rPr lang="en-US" sz="6000" dirty="0"/>
              <a:t>My book </a:t>
            </a:r>
          </a:p>
        </p:txBody>
      </p:sp>
    </p:spTree>
  </p:cSld>
  <p:clrMapOvr>
    <a:masterClrMapping/>
  </p:clrMapOvr>
  <p:transition advTm="10437">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Along the way, Miss Kanagawa goes from New York to Oregon with some stops along the way. In her</a:t>
            </a:r>
          </a:p>
          <a:p>
            <a:r>
              <a:rPr lang="en-US" sz="4400" dirty="0"/>
              <a:t>journey, she meets Bunny, Lois, Willie Mae, and Lucy.</a:t>
            </a:r>
          </a:p>
        </p:txBody>
      </p:sp>
      <p:sp>
        <p:nvSpPr>
          <p:cNvPr id="3" name="Title 2"/>
          <p:cNvSpPr>
            <a:spLocks noGrp="1"/>
          </p:cNvSpPr>
          <p:nvPr>
            <p:ph type="title"/>
          </p:nvPr>
        </p:nvSpPr>
        <p:spPr/>
        <p:txBody>
          <a:bodyPr>
            <a:normAutofit/>
          </a:bodyPr>
          <a:lstStyle/>
          <a:p>
            <a:r>
              <a:rPr lang="en-US" sz="5400" dirty="0"/>
              <a:t>My book</a:t>
            </a:r>
          </a:p>
        </p:txBody>
      </p:sp>
    </p:spTree>
  </p:cSld>
  <p:clrMapOvr>
    <a:masterClrMapping/>
  </p:clrMapOvr>
  <p:transition advTm="7769">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r>
              <a:rPr lang="en-US" sz="3600" dirty="0"/>
              <a:t>Miss Kanagawa learns to accept herself for who she is, not how she looks like. In the book, it says that in the beginning, she would have cared if someone mentioned a smudge on her cheek or something like that. Near the end, she is proud of those scars.</a:t>
            </a:r>
          </a:p>
        </p:txBody>
      </p:sp>
      <p:sp>
        <p:nvSpPr>
          <p:cNvPr id="3" name="Title 2"/>
          <p:cNvSpPr>
            <a:spLocks noGrp="1"/>
          </p:cNvSpPr>
          <p:nvPr>
            <p:ph type="title"/>
          </p:nvPr>
        </p:nvSpPr>
        <p:spPr/>
        <p:txBody>
          <a:bodyPr/>
          <a:lstStyle/>
          <a:p>
            <a:r>
              <a:rPr lang="en-US" dirty="0"/>
              <a:t>My book</a:t>
            </a:r>
          </a:p>
        </p:txBody>
      </p:sp>
    </p:spTree>
  </p:cSld>
  <p:clrMapOvr>
    <a:masterClrMapping/>
  </p:clrMapOvr>
  <p:transition advTm="10389">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The country of origin of </a:t>
            </a:r>
            <a:r>
              <a:rPr lang="en-US" sz="4400" u="sng" dirty="0"/>
              <a:t>The Friendship Doll </a:t>
            </a:r>
            <a:r>
              <a:rPr lang="en-US" sz="4400" dirty="0"/>
              <a:t>is Japan.</a:t>
            </a:r>
          </a:p>
        </p:txBody>
      </p:sp>
      <p:sp>
        <p:nvSpPr>
          <p:cNvPr id="3" name="Title 2"/>
          <p:cNvSpPr>
            <a:spLocks noGrp="1"/>
          </p:cNvSpPr>
          <p:nvPr>
            <p:ph type="title"/>
          </p:nvPr>
        </p:nvSpPr>
        <p:spPr>
          <a:xfrm>
            <a:off x="990600" y="274638"/>
            <a:ext cx="6324600" cy="1143000"/>
          </a:xfrm>
        </p:spPr>
        <p:txBody>
          <a:bodyPr>
            <a:normAutofit/>
          </a:bodyPr>
          <a:lstStyle/>
          <a:p>
            <a:r>
              <a:rPr lang="en-US" sz="5400" dirty="0"/>
              <a:t>Country of origin</a:t>
            </a:r>
          </a:p>
        </p:txBody>
      </p:sp>
      <p:pic>
        <p:nvPicPr>
          <p:cNvPr id="12292" name="Picture 4" descr="we live in japan where the world map indicates japan"/>
          <p:cNvPicPr>
            <a:picLocks noChangeAspect="1" noChangeArrowheads="1"/>
          </p:cNvPicPr>
          <p:nvPr/>
        </p:nvPicPr>
        <p:blipFill>
          <a:blip r:embed="rId2" cstate="print"/>
          <a:srcRect/>
          <a:stretch>
            <a:fillRect/>
          </a:stretch>
        </p:blipFill>
        <p:spPr bwMode="auto">
          <a:xfrm>
            <a:off x="762000" y="2971800"/>
            <a:ext cx="7504290" cy="3313112"/>
          </a:xfrm>
          <a:prstGeom prst="rect">
            <a:avLst/>
          </a:prstGeom>
          <a:noFill/>
        </p:spPr>
      </p:pic>
    </p:spTree>
  </p:cSld>
  <p:clrMapOvr>
    <a:masterClrMapping/>
  </p:clrMapOvr>
  <p:transition advTm="10624">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Japan is 145,925 square miles.</a:t>
            </a:r>
          </a:p>
        </p:txBody>
      </p:sp>
      <p:sp>
        <p:nvSpPr>
          <p:cNvPr id="3" name="Title 2"/>
          <p:cNvSpPr>
            <a:spLocks noGrp="1"/>
          </p:cNvSpPr>
          <p:nvPr>
            <p:ph type="title"/>
          </p:nvPr>
        </p:nvSpPr>
        <p:spPr/>
        <p:txBody>
          <a:bodyPr>
            <a:normAutofit/>
          </a:bodyPr>
          <a:lstStyle/>
          <a:p>
            <a:r>
              <a:rPr lang="en-US" sz="5400" dirty="0"/>
              <a:t>Square Miles:</a:t>
            </a:r>
          </a:p>
        </p:txBody>
      </p:sp>
    </p:spTree>
  </p:cSld>
  <p:clrMapOvr>
    <a:masterClrMapping/>
  </p:clrMapOvr>
  <p:transition advTm="7286">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The population of Japan is 126,383,061.</a:t>
            </a:r>
          </a:p>
          <a:p>
            <a:endParaRPr lang="en-US" sz="4400" dirty="0"/>
          </a:p>
          <a:p>
            <a:r>
              <a:rPr lang="en-US" sz="4400" b="1" dirty="0"/>
              <a:t>*Fun Fact</a:t>
            </a:r>
          </a:p>
          <a:p>
            <a:r>
              <a:rPr lang="en-US" sz="4400" dirty="0"/>
              <a:t>Japan is 1.72% of the total world population.</a:t>
            </a:r>
          </a:p>
        </p:txBody>
      </p:sp>
      <p:sp>
        <p:nvSpPr>
          <p:cNvPr id="3" name="Title 2"/>
          <p:cNvSpPr>
            <a:spLocks noGrp="1"/>
          </p:cNvSpPr>
          <p:nvPr>
            <p:ph type="title"/>
          </p:nvPr>
        </p:nvSpPr>
        <p:spPr/>
        <p:txBody>
          <a:bodyPr>
            <a:normAutofit/>
          </a:bodyPr>
          <a:lstStyle/>
          <a:p>
            <a:r>
              <a:rPr lang="en-US" sz="5400" dirty="0"/>
              <a:t>Population of Japan</a:t>
            </a:r>
          </a:p>
        </p:txBody>
      </p:sp>
    </p:spTree>
  </p:cSld>
  <p:clrMapOvr>
    <a:masterClrMapping/>
  </p:clrMapOvr>
  <p:transition advTm="11871">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Japan is mostly rugged and mountainous.</a:t>
            </a:r>
          </a:p>
        </p:txBody>
      </p:sp>
      <p:sp>
        <p:nvSpPr>
          <p:cNvPr id="3" name="Title 2"/>
          <p:cNvSpPr>
            <a:spLocks noGrp="1"/>
          </p:cNvSpPr>
          <p:nvPr>
            <p:ph type="title"/>
          </p:nvPr>
        </p:nvSpPr>
        <p:spPr/>
        <p:txBody>
          <a:bodyPr>
            <a:normAutofit/>
          </a:bodyPr>
          <a:lstStyle/>
          <a:p>
            <a:r>
              <a:rPr lang="en-US" sz="5400" dirty="0"/>
              <a:t>Terrain or landscape</a:t>
            </a:r>
          </a:p>
        </p:txBody>
      </p:sp>
      <p:pic>
        <p:nvPicPr>
          <p:cNvPr id="9218" name="Picture 2" descr="https://sp.yimg.com/xj/th?id=OIP.Mb4040fc853c58f0afeec7ee0699dc638o0&amp;pid=15.1&amp;P=0&amp;w=300&amp;h=300"/>
          <p:cNvPicPr>
            <a:picLocks noChangeAspect="1" noChangeArrowheads="1"/>
          </p:cNvPicPr>
          <p:nvPr/>
        </p:nvPicPr>
        <p:blipFill>
          <a:blip r:embed="rId2" cstate="print"/>
          <a:srcRect l="30770" t="20625" r="25376" b="31649"/>
          <a:stretch>
            <a:fillRect/>
          </a:stretch>
        </p:blipFill>
        <p:spPr bwMode="auto">
          <a:xfrm>
            <a:off x="3200400" y="2819400"/>
            <a:ext cx="5129349"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Tm="6443">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Japanese food includes sushi, rice, tofu, soba, </a:t>
            </a:r>
            <a:r>
              <a:rPr lang="en-US" sz="4400" dirty="0" err="1"/>
              <a:t>udon</a:t>
            </a:r>
            <a:r>
              <a:rPr lang="en-US" sz="4400" dirty="0"/>
              <a:t>, and many other foods.</a:t>
            </a:r>
          </a:p>
        </p:txBody>
      </p:sp>
      <p:sp>
        <p:nvSpPr>
          <p:cNvPr id="3" name="Title 2"/>
          <p:cNvSpPr>
            <a:spLocks noGrp="1"/>
          </p:cNvSpPr>
          <p:nvPr>
            <p:ph type="title"/>
          </p:nvPr>
        </p:nvSpPr>
        <p:spPr/>
        <p:txBody>
          <a:bodyPr>
            <a:normAutofit/>
          </a:bodyPr>
          <a:lstStyle/>
          <a:p>
            <a:r>
              <a:rPr lang="en-US" sz="5400" dirty="0"/>
              <a:t>Japanese Food</a:t>
            </a:r>
          </a:p>
        </p:txBody>
      </p:sp>
    </p:spTree>
  </p:cSld>
  <p:clrMapOvr>
    <a:masterClrMapping/>
  </p:clrMapOvr>
  <p:transition advTm="5818">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Toyota cars(Toyota city, Japan), and Android electronics.</a:t>
            </a:r>
          </a:p>
        </p:txBody>
      </p:sp>
      <p:sp>
        <p:nvSpPr>
          <p:cNvPr id="3" name="Title 2"/>
          <p:cNvSpPr>
            <a:spLocks noGrp="1"/>
          </p:cNvSpPr>
          <p:nvPr>
            <p:ph type="title"/>
          </p:nvPr>
        </p:nvSpPr>
        <p:spPr/>
        <p:txBody>
          <a:bodyPr>
            <a:normAutofit/>
          </a:bodyPr>
          <a:lstStyle/>
          <a:p>
            <a:r>
              <a:rPr lang="en-US" sz="5400" dirty="0"/>
              <a:t>Things Manufactured</a:t>
            </a:r>
          </a:p>
        </p:txBody>
      </p:sp>
    </p:spTree>
  </p:cSld>
  <p:clrMapOvr>
    <a:masterClrMapping/>
  </p:clrMapOvr>
  <p:transition advTm="5616">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sz="4400" dirty="0"/>
              <a:t>In day to day life, the Japanese wear western clothing. On special occasions, they wear traditional Japanese clothing, such as the Kimono.                       </a:t>
            </a:r>
            <a:r>
              <a:rPr lang="en-US" sz="1800" dirty="0"/>
              <a:t> Kimono</a:t>
            </a:r>
          </a:p>
        </p:txBody>
      </p:sp>
      <p:sp>
        <p:nvSpPr>
          <p:cNvPr id="3" name="Title 2"/>
          <p:cNvSpPr>
            <a:spLocks noGrp="1"/>
          </p:cNvSpPr>
          <p:nvPr>
            <p:ph type="title"/>
          </p:nvPr>
        </p:nvSpPr>
        <p:spPr/>
        <p:txBody>
          <a:bodyPr>
            <a:normAutofit/>
          </a:bodyPr>
          <a:lstStyle/>
          <a:p>
            <a:r>
              <a:rPr lang="en-US" sz="5400" dirty="0"/>
              <a:t>Japanese clothing </a:t>
            </a:r>
          </a:p>
        </p:txBody>
      </p:sp>
      <p:pic>
        <p:nvPicPr>
          <p:cNvPr id="8194" name="Picture 2" descr="https://sp.yimg.com/xj/th?id=OIP.M1716e3d9258b64d0ee69e90c732eeb7fo0&amp;pid=15.1&amp;P=0&amp;w=300&amp;h=300"/>
          <p:cNvPicPr>
            <a:picLocks noChangeAspect="1" noChangeArrowheads="1"/>
          </p:cNvPicPr>
          <p:nvPr/>
        </p:nvPicPr>
        <p:blipFill>
          <a:blip r:embed="rId2" cstate="print"/>
          <a:srcRect/>
          <a:stretch>
            <a:fillRect/>
          </a:stretch>
        </p:blipFill>
        <p:spPr bwMode="auto">
          <a:xfrm>
            <a:off x="7075932" y="609601"/>
            <a:ext cx="2068068" cy="4495800"/>
          </a:xfrm>
          <a:prstGeom prst="rect">
            <a:avLst/>
          </a:prstGeom>
          <a:noFill/>
        </p:spPr>
      </p:pic>
    </p:spTree>
  </p:cSld>
  <p:clrMapOvr>
    <a:masterClrMapping/>
  </p:clrMapOvr>
  <p:transition advTm="9531">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4400" dirty="0"/>
              <a:t>Some Japanese holidays are New Years, Valentines Day, Dolls Festival (day of the girl), and Showa Day ( birth of former Emperor Showa).</a:t>
            </a:r>
          </a:p>
        </p:txBody>
      </p:sp>
      <p:sp>
        <p:nvSpPr>
          <p:cNvPr id="3" name="Title 2"/>
          <p:cNvSpPr>
            <a:spLocks noGrp="1"/>
          </p:cNvSpPr>
          <p:nvPr>
            <p:ph type="title"/>
          </p:nvPr>
        </p:nvSpPr>
        <p:spPr/>
        <p:txBody>
          <a:bodyPr>
            <a:normAutofit/>
          </a:bodyPr>
          <a:lstStyle/>
          <a:p>
            <a:r>
              <a:rPr lang="en-US" sz="5400" dirty="0"/>
              <a:t>Holidays</a:t>
            </a:r>
          </a:p>
        </p:txBody>
      </p:sp>
    </p:spTree>
  </p:cSld>
  <p:clrMapOvr>
    <a:masterClrMapping/>
  </p:clrMapOvr>
  <p:transition advTm="8674">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317</Words>
  <Application>Microsoft Office PowerPoint</Application>
  <PresentationFormat>On-screen Show (4:3)</PresentationFormat>
  <Paragraphs>38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Verdana</vt:lpstr>
      <vt:lpstr>Wingdings 2</vt:lpstr>
      <vt:lpstr>Wingdings 3</vt:lpstr>
      <vt:lpstr>Concourse</vt:lpstr>
      <vt:lpstr>The Friendship Doll </vt:lpstr>
      <vt:lpstr>Country of origin</vt:lpstr>
      <vt:lpstr>Square Miles:</vt:lpstr>
      <vt:lpstr>Population of Japan</vt:lpstr>
      <vt:lpstr>Terrain or landscape</vt:lpstr>
      <vt:lpstr>Japanese Food</vt:lpstr>
      <vt:lpstr>Things Manufactured</vt:lpstr>
      <vt:lpstr>Japanese clothing </vt:lpstr>
      <vt:lpstr>Holidays</vt:lpstr>
      <vt:lpstr>Religion</vt:lpstr>
      <vt:lpstr>Country’s main language</vt:lpstr>
      <vt:lpstr>Words or phrases in Japanese</vt:lpstr>
      <vt:lpstr> My book </vt:lpstr>
      <vt:lpstr>My book</vt:lpstr>
      <vt:lpstr>My book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Friendship Doll</dc:title>
  <dc:creator>owner</dc:creator>
  <cp:lastModifiedBy>Patricia Miller</cp:lastModifiedBy>
  <cp:revision>20</cp:revision>
  <dcterms:created xsi:type="dcterms:W3CDTF">2016-04-04T12:43:02Z</dcterms:created>
  <dcterms:modified xsi:type="dcterms:W3CDTF">2016-05-11T12:41:00Z</dcterms:modified>
</cp:coreProperties>
</file>